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5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3.png"/><Relationship Id="rId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5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3.png"/><Relationship Id="rId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5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6.png"/><Relationship Id="rId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5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6.png"/><Relationship Id="rId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6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6.png"/><Relationship Id="rId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6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63.png"/><Relationship Id="rId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6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63.png"/><Relationship Id="rId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6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63.png"/><Relationship Id="rId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3.png"/><Relationship Id="rId3" Type="http://schemas.openxmlformats.org/officeDocument/2006/relationships/image" Target="../media/image33.png"/><Relationship Id="rId7" Type="http://schemas.openxmlformats.org/officeDocument/2006/relationships/image" Target="../media/image5.png"/><Relationship Id="rId12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6.png"/><Relationship Id="rId5" Type="http://schemas.openxmlformats.org/officeDocument/2006/relationships/image" Target="../media/image70.png"/><Relationship Id="rId10" Type="http://schemas.openxmlformats.org/officeDocument/2006/relationships/image" Target="../media/image71.png"/><Relationship Id="rId4" Type="http://schemas.openxmlformats.org/officeDocument/2006/relationships/image" Target="../media/image69.png"/><Relationship Id="rId9" Type="http://schemas.openxmlformats.org/officeDocument/2006/relationships/image" Target="../media/image7.png"/><Relationship Id="rId1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7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63.png"/><Relationship Id="rId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7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63.png"/><Relationship Id="rId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84.png"/><Relationship Id="rId2" Type="http://schemas.openxmlformats.org/officeDocument/2006/relationships/image" Target="../media/image1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7.png"/><Relationship Id="rId5" Type="http://schemas.openxmlformats.org/officeDocument/2006/relationships/image" Target="../media/image78.png"/><Relationship Id="rId15" Type="http://schemas.openxmlformats.org/officeDocument/2006/relationships/image" Target="../media/image82.png"/><Relationship Id="rId10" Type="http://schemas.openxmlformats.org/officeDocument/2006/relationships/image" Target="../media/image6.png"/><Relationship Id="rId4" Type="http://schemas.openxmlformats.org/officeDocument/2006/relationships/image" Target="../media/image77.png"/><Relationship Id="rId9" Type="http://schemas.openxmlformats.org/officeDocument/2006/relationships/image" Target="../media/image5.png"/><Relationship Id="rId1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2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0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77.png"/><Relationship Id="rId9" Type="http://schemas.openxmlformats.org/officeDocument/2006/relationships/image" Target="../media/image7.png"/><Relationship Id="rId1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8.png"/><Relationship Id="rId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8.png"/><Relationship Id="rId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3.png"/><Relationship Id="rId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4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3.png"/><Relationship Id="rId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3.png"/><Relationship Id="rId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5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3.png"/><Relationship Id="rId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77200" y="-3949700"/>
            <a:ext cx="34721800" cy="188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07000" y="546100"/>
            <a:ext cx="6451600" cy="787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12900" y="4089400"/>
            <a:ext cx="156972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7600" y="-3987800"/>
            <a:ext cx="16967200" cy="188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-3987800"/>
            <a:ext cx="16967200" cy="1885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762000"/>
            <a:ext cx="7810500" cy="875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2900" y="558800"/>
            <a:ext cx="52324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0600" y="1778000"/>
            <a:ext cx="4775200" cy="1536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8700" y="4724400"/>
            <a:ext cx="44577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7600" y="-3987800"/>
            <a:ext cx="16967200" cy="188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-3987800"/>
            <a:ext cx="16967200" cy="1885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762000"/>
            <a:ext cx="7810500" cy="875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2900" y="558800"/>
            <a:ext cx="52324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0600" y="1778000"/>
            <a:ext cx="4775200" cy="1536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8700" y="4724400"/>
            <a:ext cx="44577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7600" y="-3987800"/>
            <a:ext cx="16967200" cy="188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-3987800"/>
            <a:ext cx="16967200" cy="1885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762000"/>
            <a:ext cx="7810500" cy="875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2900" y="558800"/>
            <a:ext cx="52324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0600" y="1778000"/>
            <a:ext cx="6350000" cy="1536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8700" y="4724400"/>
            <a:ext cx="55118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7600" y="-3987800"/>
            <a:ext cx="16967200" cy="188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-3987800"/>
            <a:ext cx="16967200" cy="1885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762000"/>
            <a:ext cx="7810500" cy="875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2900" y="558800"/>
            <a:ext cx="52324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0600" y="1778000"/>
            <a:ext cx="6350000" cy="1536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8400" y="4686300"/>
            <a:ext cx="56134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7600" y="-3987800"/>
            <a:ext cx="16967200" cy="188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-3987800"/>
            <a:ext cx="16967200" cy="1885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762000"/>
            <a:ext cx="7810500" cy="875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2900" y="558800"/>
            <a:ext cx="52324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0600" y="1778000"/>
            <a:ext cx="6350000" cy="1536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8700" y="4724400"/>
            <a:ext cx="5626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7600" y="-3987800"/>
            <a:ext cx="16967200" cy="188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-3987800"/>
            <a:ext cx="16967200" cy="1885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762000"/>
            <a:ext cx="7810500" cy="875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2900" y="558800"/>
            <a:ext cx="52324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0" y="1930400"/>
            <a:ext cx="3035300" cy="203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7100" y="4762500"/>
            <a:ext cx="22860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7600" y="-3987800"/>
            <a:ext cx="16967200" cy="188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-3987800"/>
            <a:ext cx="16967200" cy="1885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762000"/>
            <a:ext cx="7810500" cy="875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2900" y="558800"/>
            <a:ext cx="52324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0" y="1930400"/>
            <a:ext cx="3035300" cy="203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7100" y="3848100"/>
            <a:ext cx="77343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7600" y="-3987800"/>
            <a:ext cx="16967200" cy="188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-3987800"/>
            <a:ext cx="16967200" cy="1885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762000"/>
            <a:ext cx="7810500" cy="875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2900" y="558800"/>
            <a:ext cx="52324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0" y="1930400"/>
            <a:ext cx="3035300" cy="203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7100" y="3848100"/>
            <a:ext cx="76962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7600" y="-3987800"/>
            <a:ext cx="16967200" cy="188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0" y="-3340100"/>
            <a:ext cx="16967200" cy="17995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300" y="863600"/>
            <a:ext cx="8483600" cy="900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762000"/>
            <a:ext cx="7810500" cy="875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02900" y="558800"/>
            <a:ext cx="52324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6000" y="1930400"/>
            <a:ext cx="3035300" cy="203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67900" y="4533900"/>
            <a:ext cx="756920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7600" y="-3987800"/>
            <a:ext cx="16967200" cy="188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-3987800"/>
            <a:ext cx="16967200" cy="1885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762000"/>
            <a:ext cx="7810500" cy="875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2900" y="558800"/>
            <a:ext cx="52324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0" y="1930400"/>
            <a:ext cx="3035300" cy="203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7100" y="4533900"/>
            <a:ext cx="73660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77200" y="-3949700"/>
            <a:ext cx="34721800" cy="188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1300" y="546100"/>
            <a:ext cx="6311900" cy="787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3810000"/>
            <a:ext cx="1384300" cy="1625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3810000"/>
            <a:ext cx="1993900" cy="1625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4940300"/>
            <a:ext cx="1435100" cy="1625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10600" y="4940300"/>
            <a:ext cx="1993900" cy="1625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0" y="6057900"/>
            <a:ext cx="1447800" cy="1625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10600" y="6057900"/>
            <a:ext cx="1536700" cy="162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0300" y="1625600"/>
            <a:ext cx="2438400" cy="1689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5200" y="2057400"/>
            <a:ext cx="3429000" cy="3251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7600" y="-3987800"/>
            <a:ext cx="16967200" cy="188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-3987800"/>
            <a:ext cx="16967200" cy="1885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762000"/>
            <a:ext cx="7810500" cy="875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2900" y="558800"/>
            <a:ext cx="52324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0" y="1930400"/>
            <a:ext cx="3035300" cy="203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7100" y="4495800"/>
            <a:ext cx="7531100" cy="1473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77200" y="-3949700"/>
            <a:ext cx="34721800" cy="188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0" y="698500"/>
            <a:ext cx="9931400" cy="135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23100" y="-1473200"/>
            <a:ext cx="32562800" cy="1466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1930400"/>
            <a:ext cx="16281400" cy="7340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4600" y="2400300"/>
            <a:ext cx="571500" cy="57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0" y="546100"/>
            <a:ext cx="63119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94700" y="2120900"/>
            <a:ext cx="1651000" cy="1244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97500" y="3403600"/>
            <a:ext cx="7493000" cy="152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51500" y="4533900"/>
            <a:ext cx="6692900" cy="3670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77200" y="-3949700"/>
            <a:ext cx="34721800" cy="188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0" y="698500"/>
            <a:ext cx="9931400" cy="135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4600" y="2400300"/>
            <a:ext cx="571500" cy="57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0" y="546100"/>
            <a:ext cx="6311900" cy="787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4700" y="2120900"/>
            <a:ext cx="1651000" cy="1244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70400" y="3302000"/>
            <a:ext cx="10007600" cy="4483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77200" y="-3949700"/>
            <a:ext cx="34721800" cy="188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175500" y="1727200"/>
            <a:ext cx="32791400" cy="10274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9800" y="4114800"/>
            <a:ext cx="16395700" cy="5143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0" y="558800"/>
            <a:ext cx="6324600" cy="774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9300" y="1879600"/>
            <a:ext cx="8788400" cy="1358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286000" y="3098800"/>
            <a:ext cx="19837400" cy="1016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362200" y="4279900"/>
            <a:ext cx="19405600" cy="4940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7600" y="-3987800"/>
            <a:ext cx="16967200" cy="188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-3987800"/>
            <a:ext cx="16967200" cy="1885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762000"/>
            <a:ext cx="7810500" cy="875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2900" y="558800"/>
            <a:ext cx="52324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3300" y="1778000"/>
            <a:ext cx="4787900" cy="1536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1400" y="4762500"/>
            <a:ext cx="43561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7600" y="-3987800"/>
            <a:ext cx="16967200" cy="188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-3987800"/>
            <a:ext cx="16967200" cy="1885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762000"/>
            <a:ext cx="7810500" cy="875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2900" y="558800"/>
            <a:ext cx="52324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3300" y="1778000"/>
            <a:ext cx="4787900" cy="1536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1400" y="4762500"/>
            <a:ext cx="44069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7600" y="-3987800"/>
            <a:ext cx="16967200" cy="188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-3987800"/>
            <a:ext cx="16967200" cy="1885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762000"/>
            <a:ext cx="7810500" cy="875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2900" y="558800"/>
            <a:ext cx="52324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0600" y="1778000"/>
            <a:ext cx="4775200" cy="1536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8700" y="4724400"/>
            <a:ext cx="43434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7600" y="-3987800"/>
            <a:ext cx="16967200" cy="188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-3987800"/>
            <a:ext cx="16967200" cy="1885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762000"/>
            <a:ext cx="7810500" cy="875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2900" y="558800"/>
            <a:ext cx="52324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0600" y="1778000"/>
            <a:ext cx="4775200" cy="1536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8700" y="4724400"/>
            <a:ext cx="44577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7600" y="-3987800"/>
            <a:ext cx="16967200" cy="188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-3987800"/>
            <a:ext cx="16967200" cy="1885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762000"/>
            <a:ext cx="7810500" cy="875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2900" y="558800"/>
            <a:ext cx="52324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0600" y="1778000"/>
            <a:ext cx="4775200" cy="1536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8700" y="4724400"/>
            <a:ext cx="44577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7600" y="-3987800"/>
            <a:ext cx="16967200" cy="188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-3987800"/>
            <a:ext cx="16967200" cy="1885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762000"/>
            <a:ext cx="7810500" cy="875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2900" y="558800"/>
            <a:ext cx="52324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0600" y="1778000"/>
            <a:ext cx="4775200" cy="1536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8700" y="4724400"/>
            <a:ext cx="4483100" cy="101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수빈 권</cp:lastModifiedBy>
  <cp:revision>2</cp:revision>
  <dcterms:created xsi:type="dcterms:W3CDTF">2006-08-16T00:00:00Z</dcterms:created>
  <dcterms:modified xsi:type="dcterms:W3CDTF">2025-02-05T20:11:41Z</dcterms:modified>
</cp:coreProperties>
</file>